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0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29T00:50:49.0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19,'64'0,"-7"0,-31 0,-2 0,0 0,-9 0,4 0,-7 0,1 0,11 0,3 0,-5 0,4 0,-12 0,4 0,0 0,1 0,-1 0,1 0,-1 0,1 0,-1 0,0 0,1 0,-5 0,3 0,-3 0,8 0,-8 0,7 0,-8 0,5 0,-1 0,0 0,-1 0,1 0,-1 0,1 0,-1 0,0 0,0 0,1 0,0 0,-1 0,1 0,-1 0,0 0,0 0,0 0,0 0,-3-8,3 6,-3-6,3 8,0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01DB-5834-9742-8478-72EFBD355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ANALYSING AND LOCATING RESEARCH 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D00E5-67A5-D64D-9E53-614E1077ED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Afsana</a:t>
            </a:r>
            <a:r>
              <a:rPr lang="en-US" dirty="0"/>
              <a:t> Kabir </a:t>
            </a:r>
          </a:p>
        </p:txBody>
      </p:sp>
    </p:spTree>
    <p:extLst>
      <p:ext uri="{BB962C8B-B14F-4D97-AF65-F5344CB8AC3E}">
        <p14:creationId xmlns:p14="http://schemas.microsoft.com/office/powerpoint/2010/main" val="344197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5A4E-7BB8-C245-8AE5-99039ADF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197529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library.ccny.cuny.edu</a:t>
            </a:r>
            <a:r>
              <a:rPr lang="en-US" dirty="0"/>
              <a:t>/main/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72E3DD-3DE4-4E41-8D2A-45ACF2CB2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" r="-434"/>
          <a:stretch/>
        </p:blipFill>
        <p:spPr>
          <a:xfrm>
            <a:off x="2626040" y="1285876"/>
            <a:ext cx="8218343" cy="5091816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FA51013-1DB2-8848-B9DC-9CC2B41B9189}"/>
                  </a:ext>
                </a:extLst>
              </p14:cNvPr>
              <p14:cNvContentPartPr/>
              <p14:nvPr/>
            </p14:nvContentPartPr>
            <p14:xfrm>
              <a:off x="5656423" y="2502103"/>
              <a:ext cx="396720" cy="7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FA51013-1DB2-8848-B9DC-9CC2B41B91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423" y="2394463"/>
                <a:ext cx="504360" cy="22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567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E4BD44-250C-BC4D-83F4-D6DFFD3A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27" y="1365021"/>
            <a:ext cx="6378548" cy="1539724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61D6203-9224-C74F-8CEE-202DF24A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321734"/>
            <a:ext cx="3657127" cy="6069922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3E48471-D371-AA4D-B341-70C1F29E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27" y="3907971"/>
            <a:ext cx="6659225" cy="16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B804-13AB-1C48-A476-C5629182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 DOWN YOUR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778A4-0BC8-844C-B82D-70095F4BE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50" y="1295401"/>
            <a:ext cx="10178322" cy="3593591"/>
          </a:xfrm>
        </p:spPr>
        <p:txBody>
          <a:bodyPr/>
          <a:lstStyle/>
          <a:p>
            <a:r>
              <a:rPr lang="en-US" dirty="0"/>
              <a:t>START OUT GENERAL -</a:t>
            </a:r>
          </a:p>
          <a:p>
            <a:pPr lvl="1"/>
            <a:r>
              <a:rPr lang="en-US" sz="2400" dirty="0"/>
              <a:t>Who?</a:t>
            </a:r>
          </a:p>
          <a:p>
            <a:pPr lvl="1"/>
            <a:r>
              <a:rPr lang="en-US" sz="2400" dirty="0"/>
              <a:t>What? </a:t>
            </a:r>
          </a:p>
          <a:p>
            <a:pPr lvl="1"/>
            <a:r>
              <a:rPr lang="en-US" sz="2400" dirty="0"/>
              <a:t>Where</a:t>
            </a:r>
          </a:p>
          <a:p>
            <a:pPr lvl="1"/>
            <a:r>
              <a:rPr lang="en-US" sz="2400" dirty="0"/>
              <a:t>When </a:t>
            </a:r>
          </a:p>
          <a:p>
            <a:pPr lvl="1"/>
            <a:r>
              <a:rPr lang="en-US" sz="2400" dirty="0"/>
              <a:t>What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BD67B-B0D8-0D47-B0BC-9A0D693F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062" y="1295401"/>
            <a:ext cx="4665663" cy="52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94B8-5892-9F4E-A015-C8009806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FIT IN YOUR PAPER?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5FDE2-B8A3-3649-8B8E-8AAE68EA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Read and Analyze your source to see how it can fit into your research topic. </a:t>
            </a:r>
          </a:p>
          <a:p>
            <a:r>
              <a:rPr lang="en-US" sz="2800" dirty="0"/>
              <a:t>When you pinpoint a specific quote-place it into your essay and examine how it can support your point with a smooth transition </a:t>
            </a:r>
          </a:p>
          <a:p>
            <a:pPr lvl="1"/>
            <a:r>
              <a:rPr lang="en-US" sz="2800" dirty="0"/>
              <a:t>Does it simply restate what you said?</a:t>
            </a:r>
          </a:p>
          <a:p>
            <a:pPr lvl="1"/>
            <a:r>
              <a:rPr lang="en-US" sz="2800" dirty="0"/>
              <a:t>Does it conflict with your argument or statement?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95FA9-1402-2C45-A5D2-6AD38E9A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039" y="4507647"/>
            <a:ext cx="1781447" cy="17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F26CC1-C305-3040-8AB8-0A49B908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243" y="1525814"/>
            <a:ext cx="6166220" cy="40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3614-726F-FE4B-8675-BF1F851D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APA CITATIONS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7F941C-BF2E-2E48-95EB-5E76EDDCB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115" y="1220560"/>
            <a:ext cx="4774105" cy="359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E6E51-A796-DB41-9C58-70F27F30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03" y="4924830"/>
            <a:ext cx="82169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9DB6B-47A2-334C-B8E5-3C1FEEAD7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847" y="1311274"/>
            <a:ext cx="4550228" cy="34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346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9786</TotalTime>
  <Words>101</Words>
  <Application>Microsoft Macintosh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Impact</vt:lpstr>
      <vt:lpstr>Badge</vt:lpstr>
      <vt:lpstr>ANALYSING AND LOCATING RESEARCH SOURCES</vt:lpstr>
      <vt:lpstr>http://library.ccny.cuny.edu/main/</vt:lpstr>
      <vt:lpstr>PowerPoint Presentation</vt:lpstr>
      <vt:lpstr>NARROW DOWN YOUR TOPIC</vt:lpstr>
      <vt:lpstr>HOW DOES IT FIT IN YOUR PAPER?</vt:lpstr>
      <vt:lpstr>PowerPoint Presentation</vt:lpstr>
      <vt:lpstr>RECAP OF APA 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ANALYSING AND LOCATING RESEARCH SOURCES</dc:title>
  <dc:creator>Afsana Kabir</dc:creator>
  <cp:lastModifiedBy>Afsana Kabir</cp:lastModifiedBy>
  <cp:revision>13</cp:revision>
  <dcterms:created xsi:type="dcterms:W3CDTF">2018-11-29T01:24:23Z</dcterms:created>
  <dcterms:modified xsi:type="dcterms:W3CDTF">2018-12-05T20:31:17Z</dcterms:modified>
</cp:coreProperties>
</file>